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6.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303" r:id="rId3"/>
    <p:sldId id="275" r:id="rId4"/>
    <p:sldId id="279" r:id="rId5"/>
    <p:sldId id="278" r:id="rId6"/>
    <p:sldId id="280" r:id="rId7"/>
    <p:sldId id="309" r:id="rId8"/>
    <p:sldId id="310" r:id="rId9"/>
    <p:sldId id="311" r:id="rId10"/>
    <p:sldId id="312" r:id="rId11"/>
    <p:sldId id="304" r:id="rId12"/>
    <p:sldId id="259" r:id="rId13"/>
    <p:sldId id="263" r:id="rId14"/>
    <p:sldId id="260" r:id="rId15"/>
    <p:sldId id="261" r:id="rId16"/>
    <p:sldId id="264" r:id="rId17"/>
    <p:sldId id="270" r:id="rId18"/>
    <p:sldId id="266" r:id="rId19"/>
    <p:sldId id="313" r:id="rId20"/>
    <p:sldId id="321" r:id="rId21"/>
    <p:sldId id="271" r:id="rId22"/>
    <p:sldId id="274" r:id="rId23"/>
    <p:sldId id="272" r:id="rId24"/>
    <p:sldId id="284" r:id="rId25"/>
    <p:sldId id="315" r:id="rId26"/>
    <p:sldId id="316" r:id="rId27"/>
    <p:sldId id="317" r:id="rId28"/>
    <p:sldId id="318" r:id="rId29"/>
    <p:sldId id="323" r:id="rId30"/>
    <p:sldId id="324" r:id="rId31"/>
    <p:sldId id="286" r:id="rId32"/>
    <p:sldId id="320" r:id="rId33"/>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3" autoAdjust="0"/>
    <p:restoredTop sz="81092" autoAdjust="0"/>
  </p:normalViewPr>
  <p:slideViewPr>
    <p:cSldViewPr snapToGrid="0">
      <p:cViewPr varScale="1">
        <p:scale>
          <a:sx n="74" d="100"/>
          <a:sy n="74" d="100"/>
        </p:scale>
        <p:origin x="112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18/2/2016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4</a:t>
            </a:fld>
            <a:endParaRPr lang="zh-SG" altLang="en-US"/>
          </a:p>
        </p:txBody>
      </p:sp>
    </p:spTree>
    <p:extLst>
      <p:ext uri="{BB962C8B-B14F-4D97-AF65-F5344CB8AC3E}">
        <p14:creationId xmlns:p14="http://schemas.microsoft.com/office/powerpoint/2010/main" val="340837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On hindsight, it really should’ve been obvious in what context the interviewer had meant when using the word “date”. Then, when it hit me, I came up with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ask what a company can do for you.</a:t>
            </a:r>
            <a:br>
              <a:rPr lang="en-SG" dirty="0" smtClean="0"/>
            </a:br>
            <a:r>
              <a:rPr lang="en-SG" dirty="0" smtClean="0"/>
              <a:t/>
            </a:r>
            <a:br>
              <a:rPr lang="en-SG" dirty="0" smtClean="0"/>
            </a:br>
            <a:r>
              <a:rPr lang="en-SG" dirty="0" smtClean="0"/>
              <a:t>Here</a:t>
            </a:r>
            <a:r>
              <a:rPr lang="en-SG" baseline="0" dirty="0" smtClean="0"/>
              <a:t> is a quote from my mother, who has ran multiple companies in various countries, over the span of more than 20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Employers, like my mother, seek employees who can produce quality work. Employers do not owe it to employees to teach them. Instead, employees are expected to be proactive enough to seek their own personal growth to bring about more value to the company.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93394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28</a:t>
            </a:fld>
            <a:endParaRPr lang="zh-SG" altLang="en-US"/>
          </a:p>
        </p:txBody>
      </p:sp>
    </p:spTree>
    <p:extLst>
      <p:ext uri="{BB962C8B-B14F-4D97-AF65-F5344CB8AC3E}">
        <p14:creationId xmlns:p14="http://schemas.microsoft.com/office/powerpoint/2010/main" val="814265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31</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General</a:t>
            </a:r>
            <a:r>
              <a:rPr lang="en-SG" baseline="0" dirty="0" smtClean="0"/>
              <a:t> rule of thumb - </a:t>
            </a:r>
            <a:r>
              <a:rPr lang="en-SG" dirty="0" smtClean="0"/>
              <a:t>Better to be overdressed than underdressed</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7</a:t>
            </a:fld>
            <a:endParaRPr lang="zh-SG" altLang="en-US"/>
          </a:p>
        </p:txBody>
      </p:sp>
    </p:spTree>
    <p:extLst>
      <p:ext uri="{BB962C8B-B14F-4D97-AF65-F5344CB8AC3E}">
        <p14:creationId xmlns:p14="http://schemas.microsoft.com/office/powerpoint/2010/main" val="193484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You want to look presentable, not like these</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8</a:t>
            </a:fld>
            <a:endParaRPr lang="zh-SG" altLang="en-US"/>
          </a:p>
        </p:txBody>
      </p:sp>
    </p:spTree>
    <p:extLst>
      <p:ext uri="{BB962C8B-B14F-4D97-AF65-F5344CB8AC3E}">
        <p14:creationId xmlns:p14="http://schemas.microsoft.com/office/powerpoint/2010/main" val="83284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Bad impression and unsightly</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9</a:t>
            </a:fld>
            <a:endParaRPr lang="zh-SG" altLang="en-US"/>
          </a:p>
        </p:txBody>
      </p:sp>
    </p:spTree>
    <p:extLst>
      <p:ext uri="{BB962C8B-B14F-4D97-AF65-F5344CB8AC3E}">
        <p14:creationId xmlns:p14="http://schemas.microsoft.com/office/powerpoint/2010/main" val="4465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13</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Good</a:t>
            </a:r>
            <a:r>
              <a:rPr lang="en-SG" baseline="0" dirty="0" smtClean="0"/>
              <a:t> afternoon everyone, I am Julian and today I will be presenting on the “</a:t>
            </a:r>
            <a:r>
              <a:rPr lang="en-SG" baseline="0" dirty="0" err="1" smtClean="0"/>
              <a:t>don’t”s</a:t>
            </a:r>
            <a:r>
              <a:rPr lang="en-SG" baseline="0" dirty="0" smtClean="0"/>
              <a:t> of an interview. In particular, I will be covering the communications and behaviours that an interviewee should try to avoid if he, or she, is going for an important interview.</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17</a:t>
            </a:fld>
            <a:endParaRPr lang="zh-SG" altLang="en-US"/>
          </a:p>
        </p:txBody>
      </p:sp>
    </p:spTree>
    <p:extLst>
      <p:ext uri="{BB962C8B-B14F-4D97-AF65-F5344CB8AC3E}">
        <p14:creationId xmlns:p14="http://schemas.microsoft.com/office/powerpoint/2010/main" val="406547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18</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18/2/2016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18/2/2016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18/2/2016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6.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pPr marL="0" indent="0">
              <a:buNone/>
            </a:pPr>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22775" y="4766400"/>
            <a:ext cx="2566025" cy="172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SG" altLang="en-US"/>
          </a:p>
        </p:txBody>
      </p:sp>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pic>
        <p:nvPicPr>
          <p:cNvPr id="1026" name="Picture 2" descr="http://www.firearmsworld.net/german/hk/usp/USP45Match.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6375" y="4902948"/>
            <a:ext cx="2040425" cy="1251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rofessor.ufabc.edu.br/~jesus.mena/stuff/logotipos/usp/usp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0231" y="5708286"/>
            <a:ext cx="1610646" cy="63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a:bodyPr>
          <a:lstStyle/>
          <a:p>
            <a:r>
              <a:rPr lang="en-US" altLang="zh-SG" sz="2600" dirty="0"/>
              <a:t>Sales Executive / </a:t>
            </a:r>
            <a:r>
              <a:rPr lang="en-US" altLang="zh-SG" sz="2600" dirty="0" smtClean="0"/>
              <a:t>Manager*</a:t>
            </a:r>
          </a:p>
        </p:txBody>
      </p:sp>
      <p:sp>
        <p:nvSpPr>
          <p:cNvPr id="6" name="内容占位符 5"/>
          <p:cNvSpPr>
            <a:spLocks noGrp="1"/>
          </p:cNvSpPr>
          <p:nvPr>
            <p:ph sz="half" idx="2"/>
          </p:nvPr>
        </p:nvSpPr>
        <p:spPr/>
        <p:txBody>
          <a:bodyPr>
            <a:normAutofit/>
          </a:bodyPr>
          <a:lstStyle/>
          <a:p>
            <a:r>
              <a:rPr lang="en-US" altLang="zh-SG" dirty="0" smtClean="0"/>
              <a:t>Performance driven </a:t>
            </a:r>
            <a:r>
              <a:rPr lang="en-US" altLang="zh-CN" dirty="0" smtClean="0"/>
              <a:t>company</a:t>
            </a:r>
            <a:endParaRPr lang="en-US" altLang="zh-SG" dirty="0" smtClean="0"/>
          </a:p>
          <a:p>
            <a:r>
              <a:rPr lang="en-US" altLang="zh-SG" dirty="0" smtClean="0"/>
              <a:t>Support sales team effectively</a:t>
            </a:r>
          </a:p>
          <a:p>
            <a:r>
              <a:rPr lang="en-US" altLang="zh-SG" dirty="0" smtClean="0"/>
              <a:t>Design 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Don’t answer vague 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
        <p:nvSpPr>
          <p:cNvPr id="2" name="TextBox 1"/>
          <p:cNvSpPr txBox="1"/>
          <p:nvPr/>
        </p:nvSpPr>
        <p:spPr>
          <a:xfrm>
            <a:off x="5557520" y="2528054"/>
            <a:ext cx="880369" cy="369332"/>
          </a:xfrm>
          <a:prstGeom prst="rect">
            <a:avLst/>
          </a:prstGeom>
          <a:noFill/>
        </p:spPr>
        <p:txBody>
          <a:bodyPr wrap="none" rtlCol="0">
            <a:spAutoFit/>
          </a:bodyPr>
          <a:lstStyle/>
          <a:p>
            <a:r>
              <a:rPr lang="en-SG" dirty="0" smtClean="0"/>
              <a:t>Shaun</a:t>
            </a:r>
            <a:endParaRPr lang="en-SG" dirty="0"/>
          </a:p>
        </p:txBody>
      </p:sp>
      <p:sp>
        <p:nvSpPr>
          <p:cNvPr id="5" name="TextBox 4"/>
          <p:cNvSpPr txBox="1"/>
          <p:nvPr/>
        </p:nvSpPr>
        <p:spPr>
          <a:xfrm>
            <a:off x="6258560" y="3564374"/>
            <a:ext cx="973343" cy="369332"/>
          </a:xfrm>
          <a:prstGeom prst="rect">
            <a:avLst/>
          </a:prstGeom>
          <a:noFill/>
        </p:spPr>
        <p:txBody>
          <a:bodyPr wrap="none" rtlCol="0">
            <a:spAutoFit/>
          </a:bodyPr>
          <a:lstStyle/>
          <a:p>
            <a:r>
              <a:rPr lang="en-SG" dirty="0" err="1" smtClean="0"/>
              <a:t>Ruomu</a:t>
            </a:r>
            <a:endParaRPr lang="en-SG" dirty="0"/>
          </a:p>
        </p:txBody>
      </p:sp>
      <p:sp>
        <p:nvSpPr>
          <p:cNvPr id="6" name="TextBox 5"/>
          <p:cNvSpPr txBox="1"/>
          <p:nvPr/>
        </p:nvSpPr>
        <p:spPr>
          <a:xfrm>
            <a:off x="6897631" y="4763254"/>
            <a:ext cx="827471" cy="369332"/>
          </a:xfrm>
          <a:prstGeom prst="rect">
            <a:avLst/>
          </a:prstGeom>
          <a:noFill/>
        </p:spPr>
        <p:txBody>
          <a:bodyPr wrap="none" rtlCol="0">
            <a:spAutoFit/>
          </a:bodyPr>
          <a:lstStyle/>
          <a:p>
            <a:r>
              <a:rPr lang="en-SG" dirty="0" smtClean="0"/>
              <a:t>Julian</a:t>
            </a:r>
            <a:endParaRPr lang="en-SG" dirty="0"/>
          </a:p>
        </p:txBody>
      </p:sp>
      <p:sp>
        <p:nvSpPr>
          <p:cNvPr id="9" name="TextBox 8"/>
          <p:cNvSpPr txBox="1"/>
          <p:nvPr/>
        </p:nvSpPr>
        <p:spPr>
          <a:xfrm>
            <a:off x="7238430" y="5891014"/>
            <a:ext cx="704039" cy="369332"/>
          </a:xfrm>
          <a:prstGeom prst="rect">
            <a:avLst/>
          </a:prstGeom>
          <a:noFill/>
        </p:spPr>
        <p:txBody>
          <a:bodyPr wrap="none" rtlCol="0">
            <a:spAutoFit/>
          </a:bodyPr>
          <a:lstStyle/>
          <a:p>
            <a:r>
              <a:rPr lang="en-SG" dirty="0" err="1" smtClean="0"/>
              <a:t>Riwu</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a:t>
            </a:r>
            <a:endParaRPr lang="zh-SG" altLang="en-US" dirty="0"/>
          </a:p>
        </p:txBody>
      </p:sp>
      <p:sp>
        <p:nvSpPr>
          <p:cNvPr id="5" name="内容占位符 4"/>
          <p:cNvSpPr>
            <a:spLocks noGrp="1"/>
          </p:cNvSpPr>
          <p:nvPr>
            <p:ph idx="1"/>
          </p:nvPr>
        </p:nvSpPr>
        <p:spPr>
          <a:xfrm>
            <a:off x="380597" y="1915799"/>
            <a:ext cx="7524003" cy="1339201"/>
          </a:xfrm>
        </p:spPr>
        <p:txBody>
          <a:bodyPr>
            <a:normAutofit/>
          </a:bodyPr>
          <a:lstStyle/>
          <a:p>
            <a:r>
              <a:rPr lang="en-SG" altLang="zh-SG" dirty="0" smtClean="0"/>
              <a:t>Ask what the company can do for you</a:t>
            </a:r>
          </a:p>
        </p:txBody>
      </p:sp>
      <p:sp>
        <p:nvSpPr>
          <p:cNvPr id="9" name="内容占位符 4"/>
          <p:cNvSpPr txBox="1">
            <a:spLocks/>
          </p:cNvSpPr>
          <p:nvPr/>
        </p:nvSpPr>
        <p:spPr>
          <a:xfrm>
            <a:off x="676997" y="3404199"/>
            <a:ext cx="7524003" cy="164700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“When I interview a person, I expect the person to be asking how he can add 2.5 times of his salary’s worth to my company’s value, not what my company can do to facilitate his personal growth.” </a:t>
            </a:r>
          </a:p>
        </p:txBody>
      </p:sp>
      <p:sp>
        <p:nvSpPr>
          <p:cNvPr id="10" name="内容占位符 4"/>
          <p:cNvSpPr txBox="1">
            <a:spLocks/>
          </p:cNvSpPr>
          <p:nvPr/>
        </p:nvSpPr>
        <p:spPr>
          <a:xfrm>
            <a:off x="6426200" y="4830361"/>
            <a:ext cx="1592600" cy="347839"/>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My mother</a:t>
            </a:r>
          </a:p>
        </p:txBody>
      </p:sp>
    </p:spTree>
    <p:extLst>
      <p:ext uri="{BB962C8B-B14F-4D97-AF65-F5344CB8AC3E}">
        <p14:creationId xmlns:p14="http://schemas.microsoft.com/office/powerpoint/2010/main" val="941167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a:xfrm>
            <a:off x="809997" y="2698806"/>
            <a:ext cx="7524003" cy="3636510"/>
          </a:xfrm>
        </p:spPr>
        <p:txBody>
          <a:bodyPr>
            <a:normAutofit/>
          </a:bodyPr>
          <a:lstStyle/>
          <a:p>
            <a:pPr>
              <a:buFont typeface="Wingdings 2" panose="05020102010507070707" pitchFamily="18" charset="2"/>
              <a:buChar char=""/>
            </a:pPr>
            <a:r>
              <a:rPr lang="en-SG" sz="2400" dirty="0">
                <a:solidFill>
                  <a:srgbClr val="FFFF00"/>
                </a:solidFill>
              </a:rPr>
              <a:t>I</a:t>
            </a:r>
            <a:r>
              <a:rPr lang="en-SG" sz="2400" dirty="0" smtClean="0">
                <a:solidFill>
                  <a:srgbClr val="FFFF00"/>
                </a:solidFill>
              </a:rPr>
              <a:t>rrelevant information</a:t>
            </a:r>
          </a:p>
          <a:p>
            <a:pPr>
              <a:buFont typeface="Wingdings 2" panose="05020102010507070707" pitchFamily="18" charset="2"/>
              <a:buChar char=""/>
            </a:pPr>
            <a:r>
              <a:rPr lang="en-SG" sz="2400" dirty="0" smtClean="0">
                <a:solidFill>
                  <a:srgbClr val="FFFF00"/>
                </a:solidFill>
              </a:rPr>
              <a:t>Recite your resume</a:t>
            </a:r>
            <a:endParaRPr lang="en-SG" sz="2400" dirty="0" smtClean="0">
              <a:solidFill>
                <a:srgbClr val="FFFF00"/>
              </a:solidFill>
            </a:endParaRPr>
          </a:p>
          <a:p>
            <a:pPr marL="0" indent="0">
              <a:buNone/>
            </a:pPr>
            <a:endParaRPr lang="en-SG" sz="2400" dirty="0" smtClean="0"/>
          </a:p>
          <a:p>
            <a:pPr marL="0" indent="0">
              <a:buNone/>
            </a:pPr>
            <a:endParaRPr lang="en-SG" sz="2400" dirty="0" smtClean="0"/>
          </a:p>
          <a:p>
            <a:pPr>
              <a:buFont typeface="Century Gothic" panose="020B0502020202020204" pitchFamily="34" charset="0"/>
              <a:buChar char="√"/>
            </a:pPr>
            <a:r>
              <a:rPr lang="en-SG" sz="2400" dirty="0" smtClean="0">
                <a:solidFill>
                  <a:srgbClr val="00B050"/>
                </a:solidFill>
              </a:rPr>
              <a:t>Skills </a:t>
            </a:r>
            <a:r>
              <a:rPr lang="en-SG" sz="2400" dirty="0">
                <a:solidFill>
                  <a:srgbClr val="00B050"/>
                </a:solidFill>
              </a:rPr>
              <a:t>or experience that fits the new job </a:t>
            </a:r>
            <a:r>
              <a:rPr lang="en-SG" sz="2400" dirty="0" smtClean="0">
                <a:solidFill>
                  <a:srgbClr val="00B050"/>
                </a:solidFill>
              </a:rPr>
              <a:t>requirement</a:t>
            </a:r>
            <a:endParaRPr lang="en-SG" sz="2400" dirty="0" smtClean="0">
              <a:solidFill>
                <a:srgbClr val="00B050"/>
              </a:solidFill>
            </a:endParaRPr>
          </a:p>
          <a:p>
            <a:endParaRPr lang="en-SG" sz="2400" dirty="0"/>
          </a:p>
        </p:txBody>
      </p:sp>
    </p:spTree>
    <p:extLst>
      <p:ext uri="{BB962C8B-B14F-4D97-AF65-F5344CB8AC3E}">
        <p14:creationId xmlns:p14="http://schemas.microsoft.com/office/powerpoint/2010/main" val="313766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a:xfrm>
            <a:off x="809997" y="2826912"/>
            <a:ext cx="7524003" cy="4262907"/>
          </a:xfrm>
        </p:spPr>
        <p:txBody>
          <a:bodyPr>
            <a:normAutofit/>
          </a:bodyPr>
          <a:lstStyle/>
          <a:p>
            <a:pPr>
              <a:buFont typeface="Wingdings 2" panose="05020102010507070707" pitchFamily="18" charset="2"/>
              <a:buChar char=""/>
            </a:pPr>
            <a:r>
              <a:rPr lang="en-SG" sz="2400" dirty="0" smtClean="0">
                <a:solidFill>
                  <a:srgbClr val="FFFF00"/>
                </a:solidFill>
              </a:rPr>
              <a:t>No weakness</a:t>
            </a:r>
          </a:p>
          <a:p>
            <a:pPr>
              <a:buFont typeface="Wingdings 2" panose="05020102010507070707" pitchFamily="18" charset="2"/>
              <a:buChar char=""/>
            </a:pPr>
            <a:r>
              <a:rPr lang="en-SG" sz="2400" dirty="0" smtClean="0">
                <a:solidFill>
                  <a:srgbClr val="FFFF00"/>
                </a:solidFill>
              </a:rPr>
              <a:t>Irrelevant weakness</a:t>
            </a:r>
          </a:p>
          <a:p>
            <a:endParaRPr lang="en-SG" sz="2400" dirty="0" smtClean="0"/>
          </a:p>
          <a:p>
            <a:endParaRPr lang="en-SG" sz="2400" dirty="0" smtClean="0"/>
          </a:p>
          <a:p>
            <a:pPr>
              <a:buFont typeface="Century Gothic" panose="020B0502020202020204" pitchFamily="34" charset="0"/>
              <a:buChar char="√"/>
            </a:pPr>
            <a:r>
              <a:rPr lang="en-SG" sz="2400" dirty="0" smtClean="0">
                <a:solidFill>
                  <a:srgbClr val="00B050"/>
                </a:solidFill>
              </a:rPr>
              <a:t>Weakness with positive side effects</a:t>
            </a:r>
          </a:p>
          <a:p>
            <a:pPr>
              <a:buFont typeface="Century Gothic" panose="020B0502020202020204" pitchFamily="34" charset="0"/>
              <a:buChar char="√"/>
            </a:pPr>
            <a:r>
              <a:rPr lang="en-SG" sz="2400" dirty="0" smtClean="0">
                <a:solidFill>
                  <a:srgbClr val="00B050"/>
                </a:solidFill>
              </a:rPr>
              <a:t>Be specific</a:t>
            </a:r>
          </a:p>
          <a:p>
            <a:pPr>
              <a:buFont typeface="Century Gothic" panose="020B0502020202020204" pitchFamily="34" charset="0"/>
              <a:buChar char="√"/>
            </a:pPr>
            <a:r>
              <a:rPr lang="en-SG" sz="2400" dirty="0" smtClean="0">
                <a:solidFill>
                  <a:srgbClr val="00B050"/>
                </a:solidFill>
              </a:rPr>
              <a:t>Measures taken to alleviate it</a:t>
            </a:r>
            <a:endParaRPr lang="en-SG" sz="2400" dirty="0">
              <a:solidFill>
                <a:srgbClr val="00B050"/>
              </a:solidFill>
            </a:endParaRPr>
          </a:p>
          <a:p>
            <a:pPr marL="0" indent="0">
              <a:buNone/>
            </a:pPr>
            <a:endParaRPr lang="en-SG" sz="2400" dirty="0" smtClean="0"/>
          </a:p>
          <a:p>
            <a:endParaRPr lang="en-SG" sz="2400" dirty="0" smtClean="0"/>
          </a:p>
        </p:txBody>
      </p:sp>
    </p:spTree>
    <p:extLst>
      <p:ext uri="{BB962C8B-B14F-4D97-AF65-F5344CB8AC3E}">
        <p14:creationId xmlns:p14="http://schemas.microsoft.com/office/powerpoint/2010/main" val="41600502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5" name="Content Placeholder 2"/>
          <p:cNvSpPr txBox="1">
            <a:spLocks/>
          </p:cNvSpPr>
          <p:nvPr/>
        </p:nvSpPr>
        <p:spPr>
          <a:xfrm>
            <a:off x="809997" y="2273119"/>
            <a:ext cx="7524003" cy="426290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SG" sz="2400" dirty="0" smtClean="0"/>
          </a:p>
          <a:p>
            <a:endParaRPr lang="en-SG" sz="2400" dirty="0" smtClean="0"/>
          </a:p>
          <a:p>
            <a:pPr>
              <a:buFont typeface="Century Gothic" panose="020B0502020202020204" pitchFamily="34" charset="0"/>
              <a:buChar char="√"/>
            </a:pPr>
            <a:r>
              <a:rPr lang="en-SG" sz="2400" dirty="0" smtClean="0">
                <a:solidFill>
                  <a:srgbClr val="00B050"/>
                </a:solidFill>
              </a:rPr>
              <a:t>Remain positive</a:t>
            </a:r>
          </a:p>
          <a:p>
            <a:pPr>
              <a:buFont typeface="Century Gothic" panose="020B0502020202020204" pitchFamily="34" charset="0"/>
              <a:buChar char="√"/>
            </a:pPr>
            <a:r>
              <a:rPr lang="en-SG" sz="2400" dirty="0" smtClean="0">
                <a:solidFill>
                  <a:srgbClr val="00B050"/>
                </a:solidFill>
              </a:rPr>
              <a:t>Look forward</a:t>
            </a:r>
          </a:p>
          <a:p>
            <a:pPr>
              <a:buFont typeface="Century Gothic" panose="020B0502020202020204" pitchFamily="34" charset="0"/>
              <a:buChar char="√"/>
            </a:pPr>
            <a:endParaRPr lang="en-SG" sz="2400" dirty="0"/>
          </a:p>
          <a:p>
            <a:pPr>
              <a:buFont typeface="Century Gothic" panose="020B0502020202020204" pitchFamily="34" charset="0"/>
              <a:buChar char="√"/>
            </a:pPr>
            <a:endParaRPr lang="en-SG" sz="2400" dirty="0" smtClean="0"/>
          </a:p>
          <a:p>
            <a:pPr>
              <a:buFont typeface="Wingdings 2" panose="05020102010507070707" pitchFamily="18" charset="2"/>
              <a:buChar char="Í"/>
            </a:pPr>
            <a:r>
              <a:rPr lang="en-SG" sz="2400" dirty="0" smtClean="0">
                <a:solidFill>
                  <a:srgbClr val="FFFF00"/>
                </a:solidFill>
              </a:rPr>
              <a:t>Salary</a:t>
            </a:r>
          </a:p>
          <a:p>
            <a:pPr marL="0" indent="0">
              <a:buFont typeface="Wingdings 2" charset="2"/>
              <a:buNone/>
            </a:pPr>
            <a:endParaRPr lang="en-SG" sz="2400" dirty="0" smtClean="0"/>
          </a:p>
          <a:p>
            <a:endParaRPr lang="en-SG" sz="2400" dirty="0" smtClean="0"/>
          </a:p>
        </p:txBody>
      </p:sp>
    </p:spTree>
    <p:extLst>
      <p:ext uri="{BB962C8B-B14F-4D97-AF65-F5344CB8AC3E}">
        <p14:creationId xmlns:p14="http://schemas.microsoft.com/office/powerpoint/2010/main" val="20229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30223830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Where do you see yourself in five years?</a:t>
            </a:r>
            <a:endParaRPr lang="en-SG" dirty="0"/>
          </a:p>
        </p:txBody>
      </p:sp>
      <p:sp>
        <p:nvSpPr>
          <p:cNvPr id="5" name="Content Placeholder 2"/>
          <p:cNvSpPr txBox="1">
            <a:spLocks/>
          </p:cNvSpPr>
          <p:nvPr/>
        </p:nvSpPr>
        <p:spPr>
          <a:xfrm>
            <a:off x="809997" y="2273119"/>
            <a:ext cx="7524003" cy="426290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SG" sz="2400" dirty="0" smtClean="0"/>
          </a:p>
          <a:p>
            <a:endParaRPr lang="en-SG" sz="2400" dirty="0" smtClean="0"/>
          </a:p>
          <a:p>
            <a:pPr>
              <a:buFont typeface="Century Gothic" panose="020B0502020202020204" pitchFamily="34" charset="0"/>
              <a:buChar char="√"/>
            </a:pPr>
            <a:r>
              <a:rPr lang="en-SG" sz="2400" dirty="0" smtClean="0">
                <a:solidFill>
                  <a:srgbClr val="00B050"/>
                </a:solidFill>
              </a:rPr>
              <a:t>Show </a:t>
            </a:r>
            <a:r>
              <a:rPr lang="en-SG" sz="2400" dirty="0">
                <a:solidFill>
                  <a:srgbClr val="00B050"/>
                </a:solidFill>
              </a:rPr>
              <a:t>your enthusiasm</a:t>
            </a:r>
            <a:endParaRPr lang="en-SG" sz="2400" dirty="0" smtClean="0">
              <a:solidFill>
                <a:srgbClr val="00B050"/>
              </a:solidFill>
            </a:endParaRPr>
          </a:p>
          <a:p>
            <a:pPr>
              <a:buFont typeface="Century Gothic" panose="020B0502020202020204" pitchFamily="34" charset="0"/>
              <a:buChar char="√"/>
            </a:pPr>
            <a:endParaRPr lang="en-SG" sz="2400" dirty="0"/>
          </a:p>
          <a:p>
            <a:pPr>
              <a:buFont typeface="Century Gothic" panose="020B0502020202020204" pitchFamily="34" charset="0"/>
              <a:buChar char="√"/>
            </a:pPr>
            <a:endParaRPr lang="en-SG" sz="2400" dirty="0" smtClean="0"/>
          </a:p>
          <a:p>
            <a:pPr>
              <a:buFont typeface="Wingdings 2" panose="05020102010507070707" pitchFamily="18" charset="2"/>
              <a:buChar char="Í"/>
            </a:pPr>
            <a:r>
              <a:rPr lang="en-SG" sz="2400" dirty="0" smtClean="0">
                <a:solidFill>
                  <a:srgbClr val="FFFF00"/>
                </a:solidFill>
              </a:rPr>
              <a:t>Temporary diversion</a:t>
            </a:r>
          </a:p>
          <a:p>
            <a:pPr marL="0" indent="0">
              <a:buFont typeface="Wingdings 2" charset="2"/>
              <a:buNone/>
            </a:pPr>
            <a:endParaRPr lang="en-SG" sz="2400" dirty="0" smtClean="0"/>
          </a:p>
          <a:p>
            <a:endParaRPr lang="en-SG" sz="2400" dirty="0" smtClean="0"/>
          </a:p>
        </p:txBody>
      </p:sp>
    </p:spTree>
    <p:extLst>
      <p:ext uri="{BB962C8B-B14F-4D97-AF65-F5344CB8AC3E}">
        <p14:creationId xmlns:p14="http://schemas.microsoft.com/office/powerpoint/2010/main" val="2551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374436" y="2506449"/>
            <a:ext cx="3662157" cy="36621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3210560" y="1882618"/>
            <a:ext cx="5610470"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Conclusion</a:t>
            </a:r>
            <a:endParaRPr lang="en-SG" dirty="0"/>
          </a:p>
        </p:txBody>
      </p:sp>
      <p:sp>
        <p:nvSpPr>
          <p:cNvPr id="5" name="Content Placeholder 2"/>
          <p:cNvSpPr txBox="1">
            <a:spLocks/>
          </p:cNvSpPr>
          <p:nvPr/>
        </p:nvSpPr>
        <p:spPr>
          <a:xfrm>
            <a:off x="809997" y="2273119"/>
            <a:ext cx="7524003" cy="426290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SG" sz="2400" dirty="0" smtClean="0"/>
          </a:p>
          <a:p>
            <a:endParaRPr lang="en-SG" sz="2400" dirty="0" smtClean="0"/>
          </a:p>
          <a:p>
            <a:pPr>
              <a:buFont typeface="Century Gothic" panose="020B0502020202020204" pitchFamily="34" charset="0"/>
              <a:buChar char="√"/>
            </a:pPr>
            <a:r>
              <a:rPr lang="en-SG" sz="2400" dirty="0">
                <a:solidFill>
                  <a:srgbClr val="00B050"/>
                </a:solidFill>
              </a:rPr>
              <a:t>Focus on </a:t>
            </a:r>
            <a:r>
              <a:rPr lang="en-SG" sz="2400" dirty="0" smtClean="0">
                <a:solidFill>
                  <a:srgbClr val="00B050"/>
                </a:solidFill>
              </a:rPr>
              <a:t>them</a:t>
            </a:r>
          </a:p>
          <a:p>
            <a:pPr>
              <a:buFont typeface="Century Gothic" panose="020B0502020202020204" pitchFamily="34" charset="0"/>
              <a:buChar char="√"/>
            </a:pPr>
            <a:r>
              <a:rPr lang="en-SG" sz="2400" dirty="0">
                <a:solidFill>
                  <a:srgbClr val="00B050"/>
                </a:solidFill>
              </a:rPr>
              <a:t>Tell stories</a:t>
            </a:r>
          </a:p>
          <a:p>
            <a:pPr>
              <a:buFont typeface="Century Gothic" panose="020B0502020202020204" pitchFamily="34" charset="0"/>
              <a:buChar char="√"/>
            </a:pPr>
            <a:endParaRPr lang="en-SG" sz="2400" dirty="0"/>
          </a:p>
          <a:p>
            <a:pPr>
              <a:buFont typeface="Century Gothic" panose="020B0502020202020204" pitchFamily="34" charset="0"/>
              <a:buChar char="√"/>
            </a:pPr>
            <a:endParaRPr lang="en-SG" sz="2400" dirty="0" smtClean="0"/>
          </a:p>
          <a:p>
            <a:pPr>
              <a:buFont typeface="Wingdings 2" panose="05020102010507070707" pitchFamily="18" charset="2"/>
              <a:buChar char="Í"/>
            </a:pPr>
            <a:r>
              <a:rPr lang="en-SG" sz="2400" dirty="0" smtClean="0">
                <a:solidFill>
                  <a:srgbClr val="FFFF00"/>
                </a:solidFill>
              </a:rPr>
              <a:t>Contradiction</a:t>
            </a:r>
          </a:p>
          <a:p>
            <a:pPr marL="0" indent="0">
              <a:buFont typeface="Wingdings 2" charset="2"/>
              <a:buNone/>
            </a:pPr>
            <a:endParaRPr lang="en-SG" sz="2400" dirty="0" smtClean="0"/>
          </a:p>
          <a:p>
            <a:endParaRPr lang="en-SG" sz="2400" dirty="0" smtClean="0"/>
          </a:p>
        </p:txBody>
      </p:sp>
    </p:spTree>
    <p:extLst>
      <p:ext uri="{BB962C8B-B14F-4D97-AF65-F5344CB8AC3E}">
        <p14:creationId xmlns:p14="http://schemas.microsoft.com/office/powerpoint/2010/main" val="734047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Q&amp;A</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89934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612799" y="3875556"/>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3">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3">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2005</TotalTime>
  <Words>1447</Words>
  <Application>Microsoft Office PowerPoint</Application>
  <PresentationFormat>On-screen Show (4:3)</PresentationFormat>
  <Paragraphs>230</Paragraphs>
  <Slides>32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宋体</vt:lpstr>
      <vt:lpstr>Calibri</vt:lpstr>
      <vt:lpstr>Century Gothic</vt:lpstr>
      <vt:lpstr>Trebuchet MS</vt:lpstr>
      <vt:lpstr>Wingdings 2</vt:lpstr>
      <vt:lpstr>值得引用的</vt:lpstr>
      <vt:lpstr>Interview Skills</vt:lpstr>
      <vt:lpstr>What’s covered ?</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vt:lpstr>
      <vt:lpstr>Communications</vt:lpstr>
      <vt:lpstr>Communications</vt:lpstr>
      <vt:lpstr>Behaviour</vt:lpstr>
      <vt:lpstr>Common Questions</vt:lpstr>
      <vt:lpstr>Tell me about yourself.</vt:lpstr>
      <vt:lpstr>What is your weaknesses?</vt:lpstr>
      <vt:lpstr>Why did you leave your last job?</vt:lpstr>
      <vt:lpstr>Where do you see yourself in five years?</vt:lpstr>
      <vt:lpstr>Where do you see yourself in five years?</vt:lpstr>
      <vt:lpstr>Conclusion</vt:lpstr>
      <vt:lpstr>References</vt:lpstr>
      <vt:lpstr>Q&amp;A</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1</cp:lastModifiedBy>
  <cp:revision>103</cp:revision>
  <dcterms:created xsi:type="dcterms:W3CDTF">2016-01-29T12:06:22Z</dcterms:created>
  <dcterms:modified xsi:type="dcterms:W3CDTF">2016-02-18T01:50:47Z</dcterms:modified>
</cp:coreProperties>
</file>